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E8FD"/>
    <a:srgbClr val="E9F4F4"/>
    <a:srgbClr val="F7EDE3"/>
    <a:srgbClr val="E8F4F4"/>
    <a:srgbClr val="EEC4C8"/>
    <a:srgbClr val="CB4C57"/>
    <a:srgbClr val="B5C3E1"/>
    <a:srgbClr val="2794C4"/>
    <a:srgbClr val="8DD6FB"/>
    <a:srgbClr val="0788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pada kulkarni" userId="95d4900ed2652985" providerId="LiveId" clId="{31C5482F-DEAD-407F-93C4-E561FA484DBA}"/>
    <pc:docChg chg="delSld modSld">
      <pc:chgData name="sampada kulkarni" userId="95d4900ed2652985" providerId="LiveId" clId="{31C5482F-DEAD-407F-93C4-E561FA484DBA}" dt="2025-10-10T04:06:46.424" v="4" actId="47"/>
      <pc:docMkLst>
        <pc:docMk/>
      </pc:docMkLst>
      <pc:sldChg chg="modSp mod">
        <pc:chgData name="sampada kulkarni" userId="95d4900ed2652985" providerId="LiveId" clId="{31C5482F-DEAD-407F-93C4-E561FA484DBA}" dt="2025-10-10T04:06:40.033" v="2" actId="2711"/>
        <pc:sldMkLst>
          <pc:docMk/>
          <pc:sldMk cId="2736133774" sldId="256"/>
        </pc:sldMkLst>
        <pc:spChg chg="mod">
          <ac:chgData name="sampada kulkarni" userId="95d4900ed2652985" providerId="LiveId" clId="{31C5482F-DEAD-407F-93C4-E561FA484DBA}" dt="2025-10-10T03:38:06.090" v="0" actId="2711"/>
          <ac:spMkLst>
            <pc:docMk/>
            <pc:sldMk cId="2736133774" sldId="256"/>
            <ac:spMk id="3" creationId="{B821CAB0-0C27-5D50-7BCD-A4F44AAB16C4}"/>
          </ac:spMkLst>
        </pc:spChg>
        <pc:spChg chg="mod">
          <ac:chgData name="sampada kulkarni" userId="95d4900ed2652985" providerId="LiveId" clId="{31C5482F-DEAD-407F-93C4-E561FA484DBA}" dt="2025-10-10T04:06:40.033" v="2" actId="2711"/>
          <ac:spMkLst>
            <pc:docMk/>
            <pc:sldMk cId="2736133774" sldId="256"/>
            <ac:spMk id="5" creationId="{A0239CF3-9709-DA08-CDDC-8BAD8DF6AF3F}"/>
          </ac:spMkLst>
        </pc:spChg>
        <pc:spChg chg="mod">
          <ac:chgData name="sampada kulkarni" userId="95d4900ed2652985" providerId="LiveId" clId="{31C5482F-DEAD-407F-93C4-E561FA484DBA}" dt="2025-10-10T04:06:34.312" v="1" actId="2711"/>
          <ac:spMkLst>
            <pc:docMk/>
            <pc:sldMk cId="2736133774" sldId="256"/>
            <ac:spMk id="6" creationId="{DD366BBC-DDE9-D9D5-F538-FB75B08A06DC}"/>
          </ac:spMkLst>
        </pc:spChg>
      </pc:sldChg>
      <pc:sldChg chg="del">
        <pc:chgData name="sampada kulkarni" userId="95d4900ed2652985" providerId="LiveId" clId="{31C5482F-DEAD-407F-93C4-E561FA484DBA}" dt="2025-10-10T04:06:46.424" v="4" actId="47"/>
        <pc:sldMkLst>
          <pc:docMk/>
          <pc:sldMk cId="2450654139" sldId="257"/>
        </pc:sldMkLst>
      </pc:sldChg>
      <pc:sldChg chg="del">
        <pc:chgData name="sampada kulkarni" userId="95d4900ed2652985" providerId="LiveId" clId="{31C5482F-DEAD-407F-93C4-E561FA484DBA}" dt="2025-10-10T04:06:44.434" v="3" actId="47"/>
        <pc:sldMkLst>
          <pc:docMk/>
          <pc:sldMk cId="3740923587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88CAD-1D61-409E-9E9A-B19F9D4B641B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EACFC-E243-44D0-B2C7-A41F6A1707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861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4EACFC-E243-44D0-B2C7-A41F6A1707A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38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4F928-9E38-54A2-99CF-87BE62311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0EA83-330D-B44F-3D0A-1FA266A7E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2F01F-BB30-CE8D-558B-9722FAB4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C08E9-48C5-12D9-662F-BB7C4C52D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0198F-303A-9FED-3CB7-264F104F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792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D0604-DCE3-A520-E12A-9A0038F9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C89C1-79E7-2DBE-2E37-94AF5A3DC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A48AD-03CD-E665-108D-005AFCCC9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F9DEB-77C9-8475-895C-00245B47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FACAF-6A11-429D-A3D0-833D829F1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81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BDE6D3-42AB-1E09-E8E1-133A3443D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3B4A07-0257-536D-C21A-5E5641850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E28C2-8B8F-21C3-ADCC-1DBABD0A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CB07E-7D95-436B-4ED3-FF1B060C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677A8-1599-C184-21FA-9BA5C613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603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E97B-D2E5-B006-053E-DABE2C62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D46B-9BC2-F814-4F49-2947B2F65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8E71D-B1D4-09DC-7BE1-795E08137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8BBA3-C61E-2797-F646-4C336E27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E77F5-1F1A-3BC8-344B-253A4706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901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4A4BC-3588-85B8-6F4C-B1D23551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AB157-1DB8-82DB-D476-BEB11CD42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D03AF-2843-32CB-46D4-6E89E906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A1A1B-65B9-2F05-9A1D-422BF481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363BE-4335-6C59-5909-2F5D1C8FC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199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1F4A-44A7-2E17-2391-179DB13FD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E536A-DC36-FA8F-EB0D-E974A5CED6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08661-1DD8-53F5-9042-96A3564D8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FC4AB-37A4-88E2-825C-394FA6CE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BF249-1016-C33B-D1B4-2265CB2B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F24A3-DE8A-CD20-E4D1-6B87BE72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902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D53E4-616B-1F68-846F-114DA6662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E4577-1D06-7CCD-738D-DC39AF888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C0909-F081-208D-1856-F53F41658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9F9585-DB61-5796-D32C-1C69D3BD9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23289B-F830-96A6-84A0-35312E3AE1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F9859-4626-6202-5900-D4C8A5A45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672DA7-09BF-397D-E75F-3ED964E46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5BB827-02C0-09EB-D54D-375F55E7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213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845F8-9767-5237-83F8-B8FB8CAE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2D54A-9D2A-C22F-D4AE-A63E691D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296291-5EB3-1EE1-B472-C66B3A9ED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3A82-913B-8323-CA2E-865C5DD68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871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22B83-22EE-4D22-AFEF-56BF6AF3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8706DC-8992-BAF1-68F3-0F75934DF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12F79-B272-44CF-057A-CDF4E60D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739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CD624-DFF9-3470-2D38-EA1F6CCE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DA77D-CD8E-73FE-3A6C-CD9A23832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7FF68-A7CE-A0B1-3A7F-1EA75653A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E648D5-B053-146D-8803-D49B85A02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E64D0-316E-86ED-67FF-80B01280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92D945-A929-D6A6-BC55-1ED7CDDD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341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7EA17-DC84-D35C-3A35-E55048663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C1041-E74B-9445-F8D8-8103DF51B4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D901C-C857-9649-2A45-C1ED7DDD6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9C9A0-A81E-E9B7-503E-7525A6D3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616CF-8FFE-2072-F7C8-4391E473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1C3D3-1F9D-7BF5-496E-4663CA11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1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88CA79-50D1-0E76-FCB9-BCDDA16B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AED1A5-26BC-B38D-66B6-C531BD6A9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DDA1F-AE48-6363-700F-7EB692840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A0BB-72FD-46AB-972B-7C652696740A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EC9DC-A8EC-A07F-1C74-9FC537026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B327A-8EA8-4188-F775-AAFCE90EC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F3B83-8206-4A66-A329-A21A493D66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418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4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text and a picture of a person&#10;&#10;AI-generated content may be incorrect.">
            <a:extLst>
              <a:ext uri="{FF2B5EF4-FFF2-40B4-BE49-F238E27FC236}">
                <a16:creationId xmlns:a16="http://schemas.microsoft.com/office/drawing/2014/main" id="{C10F4581-0D75-8F6E-EE96-2B78569719F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-3" b="-3"/>
          <a:stretch>
            <a:fillRect/>
          </a:stretch>
        </p:blipFill>
        <p:spPr>
          <a:xfrm>
            <a:off x="11205780" y="-59009"/>
            <a:ext cx="986220" cy="986220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366BBC-DDE9-D9D5-F538-FB75B08A06DC}"/>
              </a:ext>
            </a:extLst>
          </p:cNvPr>
          <p:cNvSpPr txBox="1"/>
          <p:nvPr/>
        </p:nvSpPr>
        <p:spPr>
          <a:xfrm>
            <a:off x="1489583" y="415500"/>
            <a:ext cx="25465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solidFill>
                  <a:srgbClr val="C00000"/>
                </a:solidFill>
                <a:latin typeface="Perpetua" panose="02020502060401020303" pitchFamily="18" charset="0"/>
              </a:rPr>
              <a:t>Registration Number: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FB189A-FA81-035C-5E3D-50A31EBD114F}"/>
              </a:ext>
            </a:extLst>
          </p:cNvPr>
          <p:cNvSpPr/>
          <p:nvPr/>
        </p:nvSpPr>
        <p:spPr>
          <a:xfrm flipV="1">
            <a:off x="0" y="809226"/>
            <a:ext cx="12192000" cy="307776"/>
          </a:xfrm>
          <a:prstGeom prst="rect">
            <a:avLst/>
          </a:prstGeom>
          <a:gradFill>
            <a:gsLst>
              <a:gs pos="0">
                <a:srgbClr val="F7EDE3"/>
              </a:gs>
              <a:gs pos="74000">
                <a:srgbClr val="BFE8FD"/>
              </a:gs>
              <a:gs pos="83000">
                <a:srgbClr val="E9F4F4"/>
              </a:gs>
              <a:gs pos="100000">
                <a:srgbClr val="F8DCDD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239CF3-9709-DA08-CDDC-8BAD8DF6AF3F}"/>
              </a:ext>
            </a:extLst>
          </p:cNvPr>
          <p:cNvSpPr txBox="1"/>
          <p:nvPr/>
        </p:nvSpPr>
        <p:spPr>
          <a:xfrm>
            <a:off x="-1524003" y="771194"/>
            <a:ext cx="428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atin typeface="Perpetua" panose="02020502060401020303" pitchFamily="18" charset="0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21CAB0-0C27-5D50-7BCD-A4F44AAB16C4}"/>
              </a:ext>
            </a:extLst>
          </p:cNvPr>
          <p:cNvSpPr txBox="1"/>
          <p:nvPr/>
        </p:nvSpPr>
        <p:spPr>
          <a:xfrm>
            <a:off x="1277046" y="33991"/>
            <a:ext cx="9414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>
                <a:solidFill>
                  <a:srgbClr val="C00000"/>
                </a:solidFill>
                <a:latin typeface="Perpetua" panose="02020502060401020303" pitchFamily="18" charset="0"/>
              </a:rPr>
              <a:t>29</a:t>
            </a:r>
            <a:r>
              <a:rPr lang="en-IN" sz="2000" b="1" baseline="30000" dirty="0">
                <a:solidFill>
                  <a:srgbClr val="C00000"/>
                </a:solidFill>
                <a:latin typeface="Perpetua" panose="02020502060401020303" pitchFamily="18" charset="0"/>
              </a:rPr>
              <a:t>th</a:t>
            </a:r>
            <a:r>
              <a:rPr lang="en-IN" sz="2000" b="1" dirty="0">
                <a:solidFill>
                  <a:srgbClr val="C00000"/>
                </a:solidFill>
                <a:latin typeface="Perpetua" panose="02020502060401020303" pitchFamily="18" charset="0"/>
              </a:rPr>
              <a:t> IAPHD  NATIONAL CONFERENCE 2025 MANGALURU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FCF211-7DBF-B19E-AEF2-6F6C2A4EA0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332"/>
            <a:ext cx="964882" cy="96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3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11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Perpetua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sampada kulkarni</dc:creator>
  <cp:lastModifiedBy>sampada kulkarni</cp:lastModifiedBy>
  <cp:revision>8</cp:revision>
  <dcterms:created xsi:type="dcterms:W3CDTF">2025-09-21T17:31:01Z</dcterms:created>
  <dcterms:modified xsi:type="dcterms:W3CDTF">2025-10-10T04:06:48Z</dcterms:modified>
</cp:coreProperties>
</file>